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99CC"/>
    <a:srgbClr val="FF00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D80FCB-0CBC-B34B-8848-4BAB154563FC}" v="1" dt="2021-05-31T09:21:18.4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5903"/>
  </p:normalViewPr>
  <p:slideViewPr>
    <p:cSldViewPr snapToGrid="0">
      <p:cViewPr varScale="1">
        <p:scale>
          <a:sx n="114" d="100"/>
          <a:sy n="114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Ádám Pintér" userId="d57f605b168a5d5a" providerId="LiveId" clId="{3DD80FCB-0CBC-B34B-8848-4BAB154563FC}"/>
    <pc:docChg chg="modSld">
      <pc:chgData name="Ádám Pintér" userId="d57f605b168a5d5a" providerId="LiveId" clId="{3DD80FCB-0CBC-B34B-8848-4BAB154563FC}" dt="2021-05-31T09:21:18.449" v="0" actId="18331"/>
      <pc:docMkLst>
        <pc:docMk/>
      </pc:docMkLst>
      <pc:sldChg chg="modSp">
        <pc:chgData name="Ádám Pintér" userId="d57f605b168a5d5a" providerId="LiveId" clId="{3DD80FCB-0CBC-B34B-8848-4BAB154563FC}" dt="2021-05-31T09:21:18.449" v="0" actId="18331"/>
        <pc:sldMkLst>
          <pc:docMk/>
          <pc:sldMk cId="1660678254" sldId="257"/>
        </pc:sldMkLst>
        <pc:picChg chg="mod">
          <ac:chgData name="Ádám Pintér" userId="d57f605b168a5d5a" providerId="LiveId" clId="{3DD80FCB-0CBC-B34B-8848-4BAB154563FC}" dt="2021-05-31T09:21:18.449" v="0" actId="18331"/>
          <ac:picMkLst>
            <pc:docMk/>
            <pc:sldMk cId="1660678254" sldId="257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F09E8-2CAC-41C7-AA6A-FD7C9DD15A4A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C783-C726-4A2B-B538-A0004B21758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024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F09E8-2CAC-41C7-AA6A-FD7C9DD15A4A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C783-C726-4A2B-B538-A0004B21758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2052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F09E8-2CAC-41C7-AA6A-FD7C9DD15A4A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C783-C726-4A2B-B538-A0004B21758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3777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F09E8-2CAC-41C7-AA6A-FD7C9DD15A4A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C783-C726-4A2B-B538-A0004B21758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2069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F09E8-2CAC-41C7-AA6A-FD7C9DD15A4A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C783-C726-4A2B-B538-A0004B21758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786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F09E8-2CAC-41C7-AA6A-FD7C9DD15A4A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C783-C726-4A2B-B538-A0004B21758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618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F09E8-2CAC-41C7-AA6A-FD7C9DD15A4A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C783-C726-4A2B-B538-A0004B21758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811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F09E8-2CAC-41C7-AA6A-FD7C9DD15A4A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C783-C726-4A2B-B538-A0004B21758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7347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F09E8-2CAC-41C7-AA6A-FD7C9DD15A4A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C783-C726-4A2B-B538-A0004B21758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930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F09E8-2CAC-41C7-AA6A-FD7C9DD15A4A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C783-C726-4A2B-B538-A0004B21758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6667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F09E8-2CAC-41C7-AA6A-FD7C9DD15A4A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C783-C726-4A2B-B538-A0004B21758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470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F09E8-2CAC-41C7-AA6A-FD7C9DD15A4A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CC783-C726-4A2B-B538-A0004B21758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992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2534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br>
              <a:rPr lang="hu-HU" dirty="0">
                <a:solidFill>
                  <a:srgbClr val="C00000"/>
                </a:solidFill>
              </a:rPr>
            </a:br>
            <a:r>
              <a:rPr lang="hu-HU" b="1" dirty="0">
                <a:solidFill>
                  <a:srgbClr val="FF0000"/>
                </a:solidFill>
              </a:rPr>
              <a:t>Vasárnapi Iskola Alapítvány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593329"/>
            <a:ext cx="9144000" cy="165576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hu-HU" sz="3600" b="1" dirty="0">
                <a:solidFill>
                  <a:schemeClr val="accent6">
                    <a:lumMod val="75000"/>
                  </a:schemeClr>
                </a:solidFill>
              </a:rPr>
              <a:t>Új helyszínek a Felvidéken</a:t>
            </a:r>
          </a:p>
        </p:txBody>
      </p:sp>
    </p:spTree>
    <p:extLst>
      <p:ext uri="{BB962C8B-B14F-4D97-AF65-F5344CB8AC3E}">
        <p14:creationId xmlns:p14="http://schemas.microsoft.com/office/powerpoint/2010/main" val="1612009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hu-HU" b="1" dirty="0">
                <a:solidFill>
                  <a:schemeClr val="accent1">
                    <a:lumMod val="50000"/>
                  </a:schemeClr>
                </a:solidFill>
              </a:rPr>
              <a:t>Előzmények - </a:t>
            </a:r>
            <a:r>
              <a:rPr lang="hu-HU" b="1" dirty="0" err="1">
                <a:solidFill>
                  <a:schemeClr val="accent1">
                    <a:lumMod val="50000"/>
                  </a:schemeClr>
                </a:solidFill>
              </a:rPr>
              <a:t>Debrőd</a:t>
            </a:r>
            <a:endParaRPr lang="hu-H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10" name="Tartalom helye 9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1660678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hu-HU" sz="4000" b="1" dirty="0">
                <a:solidFill>
                  <a:srgbClr val="FF3399"/>
                </a:solidFill>
              </a:rPr>
              <a:t>A lelkesedés, az öröm határtalan…</a:t>
            </a:r>
          </a:p>
        </p:txBody>
      </p:sp>
      <p:pic>
        <p:nvPicPr>
          <p:cNvPr id="10" name="Tartalom helye 9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11" name="Tartalom helye 10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2205697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hu-HU" b="1" dirty="0">
                <a:solidFill>
                  <a:schemeClr val="accent2">
                    <a:lumMod val="50000"/>
                  </a:schemeClr>
                </a:solidFill>
              </a:rPr>
              <a:t>Új helyszínek (</a:t>
            </a:r>
            <a:r>
              <a:rPr lang="hu-HU" b="1" dirty="0" err="1">
                <a:solidFill>
                  <a:schemeClr val="accent2">
                    <a:lumMod val="50000"/>
                  </a:schemeClr>
                </a:solidFill>
              </a:rPr>
              <a:t>Szeszta</a:t>
            </a:r>
            <a:r>
              <a:rPr lang="hu-HU" b="1" dirty="0">
                <a:solidFill>
                  <a:schemeClr val="accent2">
                    <a:lumMod val="50000"/>
                  </a:schemeClr>
                </a:solidFill>
              </a:rPr>
              <a:t> és </a:t>
            </a:r>
            <a:r>
              <a:rPr lang="hu-HU" b="1" dirty="0" err="1">
                <a:solidFill>
                  <a:schemeClr val="accent2">
                    <a:lumMod val="50000"/>
                  </a:schemeClr>
                </a:solidFill>
              </a:rPr>
              <a:t>Komaróc</a:t>
            </a:r>
            <a:r>
              <a:rPr lang="hu-HU" b="1">
                <a:solidFill>
                  <a:schemeClr val="accent2">
                    <a:lumMod val="50000"/>
                  </a:schemeClr>
                </a:solidFill>
              </a:rPr>
              <a:t>) „</a:t>
            </a:r>
            <a:r>
              <a:rPr lang="hu-HU" b="1" dirty="0">
                <a:solidFill>
                  <a:schemeClr val="accent2">
                    <a:lumMod val="50000"/>
                  </a:schemeClr>
                </a:solidFill>
              </a:rPr>
              <a:t>Csomagküldő szolgálat”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hu-HU" dirty="0"/>
          </a:p>
          <a:p>
            <a:pPr marL="0" indent="0">
              <a:buNone/>
            </a:pPr>
            <a:r>
              <a:rPr lang="hu-HU" dirty="0"/>
              <a:t>„Nagyon örültem a csomagnak.</a:t>
            </a:r>
          </a:p>
          <a:p>
            <a:pPr marL="0" indent="0">
              <a:buNone/>
            </a:pPr>
            <a:r>
              <a:rPr lang="hu-HU" dirty="0"/>
              <a:t>Ügyesen megcsináltuk a testvéremmel a busóálarcot. </a:t>
            </a:r>
          </a:p>
          <a:p>
            <a:pPr marL="0" indent="0">
              <a:buNone/>
            </a:pPr>
            <a:r>
              <a:rPr lang="hu-HU" dirty="0"/>
              <a:t>A farsangi fánkot is elkészítettük,    köszönjük a receptet. </a:t>
            </a:r>
          </a:p>
          <a:p>
            <a:pPr marL="0" indent="0">
              <a:buNone/>
            </a:pPr>
            <a:r>
              <a:rPr lang="hu-HU" dirty="0"/>
              <a:t>Üdvözlettel: </a:t>
            </a:r>
            <a:r>
              <a:rPr lang="hu-HU" dirty="0" err="1"/>
              <a:t>Dórika</a:t>
            </a:r>
            <a:r>
              <a:rPr lang="hu-HU" dirty="0"/>
              <a:t>”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428796" y="2321628"/>
            <a:ext cx="4351337" cy="3498669"/>
          </a:xfrm>
        </p:spPr>
      </p:pic>
    </p:spTree>
    <p:extLst>
      <p:ext uri="{BB962C8B-B14F-4D97-AF65-F5344CB8AC3E}">
        <p14:creationId xmlns:p14="http://schemas.microsoft.com/office/powerpoint/2010/main" val="2672312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u="sng" dirty="0">
                <a:solidFill>
                  <a:srgbClr val="C00000"/>
                </a:solidFill>
              </a:rPr>
              <a:t>Viktor leveléből:</a:t>
            </a:r>
          </a:p>
        </p:txBody>
      </p:sp>
      <p:pic>
        <p:nvPicPr>
          <p:cNvPr id="7" name="Tartalom helye 6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113765" y="1382832"/>
            <a:ext cx="5651862" cy="4314403"/>
          </a:xfr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127068"/>
            <a:ext cx="3932237" cy="3811588"/>
          </a:xfrm>
        </p:spPr>
        <p:txBody>
          <a:bodyPr>
            <a:normAutofit/>
          </a:bodyPr>
          <a:lstStyle/>
          <a:p>
            <a:endParaRPr lang="hu-HU" sz="2400" dirty="0"/>
          </a:p>
          <a:p>
            <a:endParaRPr lang="hu-HU" sz="2400" dirty="0"/>
          </a:p>
          <a:p>
            <a:r>
              <a:rPr lang="hu-HU" sz="3200" dirty="0"/>
              <a:t>„Kíváncsian várom a következő feladatot.”</a:t>
            </a:r>
          </a:p>
          <a:p>
            <a:r>
              <a:rPr lang="hu-HU" sz="3200" dirty="0"/>
              <a:t>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45484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u="sng" dirty="0">
                <a:solidFill>
                  <a:schemeClr val="accent6">
                    <a:lumMod val="75000"/>
                  </a:schemeClr>
                </a:solidFill>
              </a:rPr>
              <a:t>Petike üdvözlete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954712" y="338138"/>
            <a:ext cx="4629150" cy="6172200"/>
          </a:xfr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hu-HU" sz="3200" dirty="0"/>
          </a:p>
          <a:p>
            <a:r>
              <a:rPr lang="hu-HU" sz="3200" dirty="0"/>
              <a:t>„Csókolom, tanító néni, küldöm a képeslapot.</a:t>
            </a:r>
          </a:p>
          <a:p>
            <a:r>
              <a:rPr lang="hu-HU" sz="3200" dirty="0"/>
              <a:t>Boldog húsvétot kívánok!”</a:t>
            </a:r>
          </a:p>
        </p:txBody>
      </p:sp>
    </p:spTree>
    <p:extLst>
      <p:ext uri="{BB962C8B-B14F-4D97-AF65-F5344CB8AC3E}">
        <p14:creationId xmlns:p14="http://schemas.microsoft.com/office/powerpoint/2010/main" val="3592178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u="sng" dirty="0" err="1">
                <a:solidFill>
                  <a:srgbClr val="FF0000"/>
                </a:solidFill>
              </a:rPr>
              <a:t>Zsófika</a:t>
            </a:r>
            <a:r>
              <a:rPr lang="hu-HU" b="1" u="sng" dirty="0">
                <a:solidFill>
                  <a:srgbClr val="FF0000"/>
                </a:solidFill>
              </a:rPr>
              <a:t> és Borika leveléből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3188" y="1140824"/>
            <a:ext cx="6172200" cy="4275908"/>
          </a:xfr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hu-HU" sz="3200" dirty="0"/>
          </a:p>
          <a:p>
            <a:r>
              <a:rPr lang="hu-HU" sz="3200" dirty="0"/>
              <a:t>„Mellékelve küldjük a feladatot és a vetélkedő megfejtését.</a:t>
            </a:r>
          </a:p>
          <a:p>
            <a:r>
              <a:rPr lang="hu-HU" sz="3200" dirty="0"/>
              <a:t>Szép hetet!”</a:t>
            </a:r>
          </a:p>
        </p:txBody>
      </p:sp>
    </p:spTree>
    <p:extLst>
      <p:ext uri="{BB962C8B-B14F-4D97-AF65-F5344CB8AC3E}">
        <p14:creationId xmlns:p14="http://schemas.microsoft.com/office/powerpoint/2010/main" val="2584086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u="sng" dirty="0">
                <a:solidFill>
                  <a:srgbClr val="7030A0"/>
                </a:solidFill>
              </a:rPr>
              <a:t>Parti Tibor tiszteletes sorai: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hu-HU" dirty="0"/>
          </a:p>
          <a:p>
            <a:endParaRPr lang="hu-HU" dirty="0"/>
          </a:p>
          <a:p>
            <a:r>
              <a:rPr lang="hu-HU" sz="3200" dirty="0"/>
              <a:t>Nagyon örülök a megkeresésnek, a lehetőségnek.</a:t>
            </a:r>
          </a:p>
          <a:p>
            <a:pPr marL="0" indent="0">
              <a:buNone/>
            </a:pPr>
            <a:r>
              <a:rPr lang="hu-HU" dirty="0"/>
              <a:t> </a:t>
            </a:r>
          </a:p>
          <a:p>
            <a:r>
              <a:rPr lang="hu-HU" sz="3200" dirty="0"/>
              <a:t>Nagyon várjuk már mi is a találkozást, a közösséget, a megszokott életet.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30908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>
                <a:solidFill>
                  <a:srgbClr val="C00000"/>
                </a:solidFill>
              </a:rPr>
              <a:t>Köszönöm a figyelmet!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6606" y="1410789"/>
            <a:ext cx="4563291" cy="5347062"/>
          </a:xfrm>
        </p:spPr>
      </p:pic>
    </p:spTree>
    <p:extLst>
      <p:ext uri="{BB962C8B-B14F-4D97-AF65-F5344CB8AC3E}">
        <p14:creationId xmlns:p14="http://schemas.microsoft.com/office/powerpoint/2010/main" val="342656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133</Words>
  <Application>Microsoft Macintosh PowerPoint</Application>
  <PresentationFormat>Szélesvásznú</PresentationFormat>
  <Paragraphs>30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Office-téma</vt:lpstr>
      <vt:lpstr> Vasárnapi Iskola Alapítvány</vt:lpstr>
      <vt:lpstr>Előzmények - Debrőd</vt:lpstr>
      <vt:lpstr>A lelkesedés, az öröm határtalan…</vt:lpstr>
      <vt:lpstr>Új helyszínek (Szeszta és Komaróc) „Csomagküldő szolgálat”</vt:lpstr>
      <vt:lpstr>Viktor leveléből:</vt:lpstr>
      <vt:lpstr>Petike üdvözlete</vt:lpstr>
      <vt:lpstr>Zsófika és Borika leveléből</vt:lpstr>
      <vt:lpstr>Parti Tibor tiszteletes sorai: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Vasárnapi Iskola Alapítvány</dc:title>
  <dc:creator>Acer</dc:creator>
  <cp:lastModifiedBy>Pintér Ádám</cp:lastModifiedBy>
  <cp:revision>18</cp:revision>
  <dcterms:created xsi:type="dcterms:W3CDTF">2021-05-23T11:44:49Z</dcterms:created>
  <dcterms:modified xsi:type="dcterms:W3CDTF">2021-05-31T09:21:25Z</dcterms:modified>
</cp:coreProperties>
</file>