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61" r:id="rId5"/>
    <p:sldId id="265" r:id="rId6"/>
    <p:sldId id="262" r:id="rId7"/>
    <p:sldId id="264" r:id="rId8"/>
    <p:sldId id="259" r:id="rId9"/>
    <p:sldId id="268" r:id="rId10"/>
    <p:sldId id="263" r:id="rId11"/>
    <p:sldId id="266" r:id="rId12"/>
    <p:sldId id="260" r:id="rId1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DB42BD-4160-D943-A633-1EE192DEB8C8}" v="1" dt="2021-05-31T09:21:42.2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5903"/>
  </p:normalViewPr>
  <p:slideViewPr>
    <p:cSldViewPr snapToGrid="0">
      <p:cViewPr varScale="1">
        <p:scale>
          <a:sx n="114" d="100"/>
          <a:sy n="114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Ádám Pintér" userId="d57f605b168a5d5a" providerId="LiveId" clId="{D7DB42BD-4160-D943-A633-1EE192DEB8C8}"/>
    <pc:docChg chg="modSld">
      <pc:chgData name="Ádám Pintér" userId="d57f605b168a5d5a" providerId="LiveId" clId="{D7DB42BD-4160-D943-A633-1EE192DEB8C8}" dt="2021-05-31T09:21:42.288" v="0" actId="18331"/>
      <pc:docMkLst>
        <pc:docMk/>
      </pc:docMkLst>
      <pc:sldChg chg="modSp">
        <pc:chgData name="Ádám Pintér" userId="d57f605b168a5d5a" providerId="LiveId" clId="{D7DB42BD-4160-D943-A633-1EE192DEB8C8}" dt="2021-05-31T09:21:42.288" v="0" actId="18331"/>
        <pc:sldMkLst>
          <pc:docMk/>
          <pc:sldMk cId="747844409" sldId="267"/>
        </pc:sldMkLst>
        <pc:picChg chg="mod">
          <ac:chgData name="Ádám Pintér" userId="d57f605b168a5d5a" providerId="LiveId" clId="{D7DB42BD-4160-D943-A633-1EE192DEB8C8}" dt="2021-05-31T09:21:42.288" v="0" actId="18331"/>
          <ac:picMkLst>
            <pc:docMk/>
            <pc:sldMk cId="747844409" sldId="267"/>
            <ac:picMk id="7" creationId="{7062102A-6335-48FC-8889-06C8D54599F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28A424-BEA4-4501-9042-C293D9729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A8AB7AD-362B-4B5A-941C-8BCB3975E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9F3A6F9-B7B2-45AB-A400-8C0FDFC8B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847A10E-6A94-4B72-BACD-DF6ADC73F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EDE7049-7027-41A0-85CA-44CF9F1BC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3781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B621C6-15AD-49A4-B35C-AAC68EBCE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A11B88-E44A-4090-872B-5D893676F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9460C78-5510-4B72-86A3-2DA60030E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34F358F-2FCF-41FB-80B3-288F3B501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0707E12-C480-423A-849F-0E98A8678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430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06D172-D70D-46B5-A1C0-89F080B1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3FDB558-0D1C-493A-8C2B-7258C558E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CD1770B-859F-4963-8823-C77930E3C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7DE1EBC-D30B-4945-B34F-0A1A30576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221D890-0610-4F12-9E64-12C00AFE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450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F12CE3-FBC2-48EE-B443-F4EB6BD9E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B409516-A4C2-4814-BF04-6E8AA906D0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68D0132-1B83-485C-B4CA-E801FC943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9A025A6-A2DA-4C41-AD7A-1B629B1B0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F9EABFB-4ADA-42BD-A293-F2166F50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2B8896D-4B17-4237-81FE-49E470E3E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6749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CC9848-BDD4-496E-A0EA-C1463A739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4E752D6-3D07-46BC-A396-F427796DB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D5957E2-F520-4B31-BA6A-843B585AC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1FAA64E1-3E86-492C-BED5-C4304533CB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E678D797-F00B-4DF5-8933-32193F1680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618CB8D-79E1-476E-879F-15D0C893E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08312AA-3FC7-4178-8311-CE89AA197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A917B19E-B564-4378-9CA5-AEF3B54AC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9439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F24DB8-3DC5-4301-B897-6FBAE6E2B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0B86469-DD4F-4713-A7EF-89C635899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63D017F7-4878-4C16-AEA5-33E6B9ACD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D98732A-89B6-45B7-A9B1-89E116AAF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5848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566A496-B10D-495F-8A6C-6249226D0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9C3689A-DF84-43BA-A6BC-2E2CEA11A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FFFDE6F-A5A9-45DD-86B4-9FD824F1D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216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0842B8-0AE4-447F-98DD-9C5A95CE0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D91C45-02BA-4C3E-BE6F-8616CDB38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C2DF903-19E4-412E-BBC7-9D1A83B5D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DD12C87-4FE5-4ADA-A6BE-445AFEA34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B8C9539-5290-4D13-8526-828C74E86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EF685BE-2BC1-46FF-AF36-8D906F9A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903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BF180A-271E-414D-89E5-2DE99C983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108288B4-70AF-48BF-9D1E-5ABF56BB2D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E5E5A05-009B-43AB-8F52-7C4C34270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B15C13A-33DB-4FF6-9591-331990719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E954098-C1FC-4AA0-A614-3BDD1FA27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905B6DC-E6D2-427A-8AA3-2DB719053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339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60093D-3460-4C62-B9EB-16103E8E2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FA58FCF-C0AB-4497-9E60-164611E65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F869BB1-3F55-40FC-B02E-836C866C0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A32DF94-0421-455B-9EE1-092D9EB40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15DE44B-F492-4FE0-8670-BBE195E4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020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4C45A7E9-C98E-4EF3-9F2D-A5A63370D1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AC0FDFB-CAE7-44AB-B80A-63E9279A4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EC3D9CA-1031-405A-9417-21BE6FC60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78A992F-FD1F-432D-9CE9-FCB8FAF31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A270AC3-D730-490B-ADA9-D07BDBB6C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552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FCBB6EA-0764-404C-91B8-A19C18BC7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30BAC73-FC4C-4F1B-AF95-FCE2EA07E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2218C7E-A013-4ABA-92A2-21BF1E0A23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65471-16DA-436A-A755-CB3007C3490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6D58EDC-0B89-4474-8349-F2FDBC944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AA66D9-9240-446F-99DA-72DD1F4B8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9CE08-0C4B-4028-B771-47F20875FD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766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25B7EC90-A7FA-4FF1-AD86-E2106423048A}"/>
              </a:ext>
            </a:extLst>
          </p:cNvPr>
          <p:cNvSpPr txBox="1"/>
          <p:nvPr/>
        </p:nvSpPr>
        <p:spPr>
          <a:xfrm>
            <a:off x="662608" y="1142857"/>
            <a:ext cx="108667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Vasárnapi iskolás munka a pandémia idején</a:t>
            </a:r>
          </a:p>
          <a:p>
            <a:pPr algn="ctr"/>
            <a:endParaRPr lang="hu-H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„Ha nem lesz többé iskolánk…”</a:t>
            </a:r>
          </a:p>
        </p:txBody>
      </p:sp>
    </p:spTree>
    <p:extLst>
      <p:ext uri="{BB962C8B-B14F-4D97-AF65-F5344CB8AC3E}">
        <p14:creationId xmlns:p14="http://schemas.microsoft.com/office/powerpoint/2010/main" val="3286095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15000">
        <p15:prstTrans prst="pageCurlDouble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5DF679FA-FDE0-49C7-8C52-FF66E194A6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092" y="1737268"/>
            <a:ext cx="6016465" cy="3759708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6B726382-BAD5-4FA8-A432-77B397378D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0574" y="463827"/>
            <a:ext cx="4015409" cy="5670489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09C0FF6A-82D5-404E-B5BE-1608FAF6386E}"/>
              </a:ext>
            </a:extLst>
          </p:cNvPr>
          <p:cNvSpPr txBox="1"/>
          <p:nvPr/>
        </p:nvSpPr>
        <p:spPr>
          <a:xfrm>
            <a:off x="251791" y="283807"/>
            <a:ext cx="652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2020. március 15-ei foglalkozás online</a:t>
            </a:r>
          </a:p>
        </p:txBody>
      </p:sp>
    </p:spTree>
    <p:extLst>
      <p:ext uri="{BB962C8B-B14F-4D97-AF65-F5344CB8AC3E}">
        <p14:creationId xmlns:p14="http://schemas.microsoft.com/office/powerpoint/2010/main" val="343048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0">
        <p15:prstTrans prst="pageCurlDouble"/>
      </p:transition>
    </mc:Choice>
    <mc:Fallback xmlns="">
      <p:transition spd="slow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CEDA72CE-556B-4FAE-92B8-22845181C049}"/>
              </a:ext>
            </a:extLst>
          </p:cNvPr>
          <p:cNvSpPr txBox="1"/>
          <p:nvPr/>
        </p:nvSpPr>
        <p:spPr>
          <a:xfrm>
            <a:off x="3094382" y="247638"/>
            <a:ext cx="6003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új munkamódszer kidolgozása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ECAB891-CD14-44C7-83F3-02DB05C765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3238" y="898025"/>
            <a:ext cx="3959492" cy="297225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062102A-6335-48FC-8889-06C8D54599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116" y="963638"/>
            <a:ext cx="3959491" cy="297225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6C64D61-FB80-4AB8-9806-0B0EA6A72A9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330" y="2837838"/>
            <a:ext cx="2734871" cy="364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44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30000">
        <p15:prstTrans prst="pageCurlDouble"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BF5601E-5745-433C-AA80-C32C24D09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121" y="2377784"/>
            <a:ext cx="4558195" cy="3418646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0FE1BC4B-C8F2-44DA-880B-03F6EC4FDE3B}"/>
              </a:ext>
            </a:extLst>
          </p:cNvPr>
          <p:cNvSpPr txBox="1"/>
          <p:nvPr/>
        </p:nvSpPr>
        <p:spPr>
          <a:xfrm>
            <a:off x="6155637" y="769182"/>
            <a:ext cx="5883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Dobozolás - a feladatok kiküldése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0CDDFA3-7EEC-42F6-912D-460B9EF933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438"/>
            <a:ext cx="6036365" cy="67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34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33000">
        <p15:prstTrans prst="pageCurlDouble"/>
      </p:transition>
    </mc:Choice>
    <mc:Fallback xmlns="">
      <p:transition spd="slow" advClick="0" advTm="3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0EEDF54-642E-4E83-8B55-8057C20B91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738" y="2358755"/>
            <a:ext cx="3326298" cy="444954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1DF5AB9-2260-4B33-BAC3-4F754C2FFB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4505739" cy="3379304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A2FF24F7-B084-47A9-8A7D-3250507F8F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6264" y="-109199"/>
            <a:ext cx="4505739" cy="3379304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0132C12C-D83D-40F5-B732-E918323DF9D9}"/>
              </a:ext>
            </a:extLst>
          </p:cNvPr>
          <p:cNvSpPr txBox="1"/>
          <p:nvPr/>
        </p:nvSpPr>
        <p:spPr>
          <a:xfrm>
            <a:off x="4638260" y="503235"/>
            <a:ext cx="29154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Csoportos feladatmegoldás</a:t>
            </a:r>
          </a:p>
        </p:txBody>
      </p:sp>
    </p:spTree>
    <p:extLst>
      <p:ext uri="{BB962C8B-B14F-4D97-AF65-F5344CB8AC3E}">
        <p14:creationId xmlns:p14="http://schemas.microsoft.com/office/powerpoint/2010/main" val="2233858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7000">
        <p15:prstTrans prst="pageCurlDouble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A3CB9C7-5EE4-4132-AD4C-13AE818048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663" y="1149630"/>
            <a:ext cx="4373216" cy="5466518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66A54218-B304-495B-960D-E808871814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1965" y="1063487"/>
            <a:ext cx="3123372" cy="555266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342D67C-0829-4519-A1B7-7051CA2369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305" y="1417983"/>
            <a:ext cx="2923249" cy="5198165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7F8E1A78-CD98-4FBE-B0BF-CF23486E2F06}"/>
              </a:ext>
            </a:extLst>
          </p:cNvPr>
          <p:cNvSpPr txBox="1"/>
          <p:nvPr/>
        </p:nvSpPr>
        <p:spPr>
          <a:xfrm>
            <a:off x="3796747" y="372694"/>
            <a:ext cx="4598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Önállóan készített munkák</a:t>
            </a:r>
          </a:p>
        </p:txBody>
      </p:sp>
    </p:spTree>
    <p:extLst>
      <p:ext uri="{BB962C8B-B14F-4D97-AF65-F5344CB8AC3E}">
        <p14:creationId xmlns:p14="http://schemas.microsoft.com/office/powerpoint/2010/main" val="2086703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17000">
        <p15:prstTrans prst="pageCurlDouble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E6A36795-E63A-4F7D-9D3C-2BF4E94E7D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9271" y="647627"/>
            <a:ext cx="3429001" cy="4572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8491FA6-F288-4298-8BF5-B438D233C6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286" y="265042"/>
            <a:ext cx="2716696" cy="5614322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346337D9-B909-4A25-A6B7-F9946F9E58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779" y="1719469"/>
            <a:ext cx="4714461" cy="471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696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7000">
        <p15:prstTrans prst="pageCurlDouble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11033C99-5D24-4C7B-A295-B222A56E9163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331" y="187186"/>
            <a:ext cx="6970642" cy="6483627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B4E831B0-F0E7-4A4D-B255-49CFB9640BF1}"/>
              </a:ext>
            </a:extLst>
          </p:cNvPr>
          <p:cNvSpPr txBox="1"/>
          <p:nvPr/>
        </p:nvSpPr>
        <p:spPr>
          <a:xfrm>
            <a:off x="8468140" y="1883224"/>
            <a:ext cx="28094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mesélés, éneklés, zenélés</a:t>
            </a:r>
          </a:p>
        </p:txBody>
      </p:sp>
    </p:spTree>
    <p:extLst>
      <p:ext uri="{BB962C8B-B14F-4D97-AF65-F5344CB8AC3E}">
        <p14:creationId xmlns:p14="http://schemas.microsoft.com/office/powerpoint/2010/main" val="2151640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16000">
        <p15:prstTrans prst="pageCurlDouble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A69D2D2-58AE-4416-9442-3A785AF045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277" y="251790"/>
            <a:ext cx="4782278" cy="5751444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6549D707-D703-4792-AA22-773DF0A7DDA5}"/>
              </a:ext>
            </a:extLst>
          </p:cNvPr>
          <p:cNvSpPr txBox="1"/>
          <p:nvPr/>
        </p:nvSpPr>
        <p:spPr>
          <a:xfrm>
            <a:off x="1891309" y="6259972"/>
            <a:ext cx="860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Húsvéti tojásfestés, karácsonyi fotópályázat online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8C218C4-AF9F-4037-93BC-554D537880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5642" y="13253"/>
            <a:ext cx="5264081" cy="60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63761"/>
      </p:ext>
    </p:extLst>
  </p:cSld>
  <p:clrMapOvr>
    <a:masterClrMapping/>
  </p:clrMapOvr>
  <p:transition spd="slow" advClick="0" advTm="3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424C01C2-4782-4A76-B314-9DC477035F98}"/>
              </a:ext>
            </a:extLst>
          </p:cNvPr>
          <p:cNvSpPr txBox="1"/>
          <p:nvPr/>
        </p:nvSpPr>
        <p:spPr>
          <a:xfrm>
            <a:off x="5923722" y="503582"/>
            <a:ext cx="6122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filmnézés, múzeumlátogatás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ED4E375-1BB8-4D28-B0F3-032A003E15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1670"/>
            <a:ext cx="5925520" cy="6460434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759951FE-C770-42E8-AF95-39714246CE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197387"/>
            <a:ext cx="6012983" cy="41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28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6000">
        <p15:prstTrans prst="pageCurlDouble"/>
      </p:transition>
    </mc:Choice>
    <mc:Fallback xmlns="">
      <p:transition spd="slow" advClick="0" advTm="2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:a16="http://schemas.microsoft.com/office/drawing/2014/main" id="{0732C7E6-5C51-4316-8220-337C5D07C2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854" y="1146311"/>
            <a:ext cx="5241146" cy="5711689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4DE048C5-4DF0-4316-A234-677EE26609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529" y="112641"/>
            <a:ext cx="5484562" cy="6301411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D37C2166-E441-476C-A3AA-4EE42D97A873}"/>
              </a:ext>
            </a:extLst>
          </p:cNvPr>
          <p:cNvSpPr txBox="1"/>
          <p:nvPr/>
        </p:nvSpPr>
        <p:spPr>
          <a:xfrm>
            <a:off x="5514133" y="151560"/>
            <a:ext cx="4611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foglalkozás</a:t>
            </a:r>
          </a:p>
        </p:txBody>
      </p:sp>
    </p:spTree>
    <p:extLst>
      <p:ext uri="{BB962C8B-B14F-4D97-AF65-F5344CB8AC3E}">
        <p14:creationId xmlns:p14="http://schemas.microsoft.com/office/powerpoint/2010/main" val="712534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4000">
        <p15:prstTrans prst="pageCurlDouble"/>
      </p:transition>
    </mc:Choice>
    <mc:Fallback xmlns="">
      <p:transition spd="slow" advClick="0" advTm="3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F9A2C4AA-463C-414A-B4AF-4F982940A175}"/>
              </a:ext>
            </a:extLst>
          </p:cNvPr>
          <p:cNvSpPr txBox="1"/>
          <p:nvPr/>
        </p:nvSpPr>
        <p:spPr>
          <a:xfrm>
            <a:off x="2107096" y="1494975"/>
            <a:ext cx="744772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„Hát vesd meg lábad ott, ahol megállhatsz,</a:t>
            </a:r>
          </a:p>
          <a:p>
            <a:pPr algn="l"/>
            <a:r>
              <a:rPr lang="hu-H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 azt mentsd, azt a talpalatnyi helyet,</a:t>
            </a:r>
          </a:p>
          <a:p>
            <a:pPr algn="l"/>
            <a:r>
              <a:rPr lang="hu-H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Szikrát a tűzből, cseppet a folyóból,</a:t>
            </a:r>
          </a:p>
          <a:p>
            <a:pPr algn="l"/>
            <a:r>
              <a:rPr lang="hu-H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töredéket eltört </a:t>
            </a:r>
            <a:r>
              <a:rPr lang="hu-HU" sz="3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mondatodból</a:t>
            </a:r>
            <a:r>
              <a:rPr lang="hu-H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/>
            <a:r>
              <a:rPr lang="hu-H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Minden megmaradt árva keveset:</a:t>
            </a:r>
          </a:p>
          <a:p>
            <a:pPr algn="l"/>
            <a:r>
              <a:rPr lang="hu-H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Ahogy lehet...”				 </a:t>
            </a:r>
            <a:r>
              <a:rPr lang="hu-HU" sz="1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Reményik</a:t>
            </a:r>
            <a:r>
              <a:rPr lang="hu-H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Sándor</a:t>
            </a:r>
          </a:p>
        </p:txBody>
      </p:sp>
    </p:spTree>
    <p:extLst>
      <p:ext uri="{BB962C8B-B14F-4D97-AF65-F5344CB8AC3E}">
        <p14:creationId xmlns:p14="http://schemas.microsoft.com/office/powerpoint/2010/main" val="1864872728"/>
      </p:ext>
    </p:extLst>
  </p:cSld>
  <p:clrMapOvr>
    <a:masterClrMapping/>
  </p:clrMapOvr>
  <p:transition spd="slow"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98</Words>
  <Application>Microsoft Macintosh PowerPoint</Application>
  <PresentationFormat>Szélesvásznú</PresentationFormat>
  <Paragraphs>19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Felhasználó</dc:creator>
  <cp:lastModifiedBy>Pintér Ádám</cp:lastModifiedBy>
  <cp:revision>19</cp:revision>
  <dcterms:created xsi:type="dcterms:W3CDTF">2021-05-25T12:59:33Z</dcterms:created>
  <dcterms:modified xsi:type="dcterms:W3CDTF">2021-05-31T09:21:44Z</dcterms:modified>
</cp:coreProperties>
</file>