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2" r:id="rId4"/>
    <p:sldId id="257" r:id="rId5"/>
    <p:sldId id="258" r:id="rId6"/>
    <p:sldId id="263" r:id="rId7"/>
    <p:sldId id="259" r:id="rId8"/>
    <p:sldId id="264" r:id="rId9"/>
    <p:sldId id="260" r:id="rId10"/>
    <p:sldId id="265" r:id="rId11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092700-356A-1A47-BF4F-5F5DCD64159F}" v="2" dt="2021-05-31T09:22:21.0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25" autoAdjust="0"/>
    <p:restoredTop sz="94689"/>
  </p:normalViewPr>
  <p:slideViewPr>
    <p:cSldViewPr>
      <p:cViewPr varScale="1">
        <p:scale>
          <a:sx n="108" d="100"/>
          <a:sy n="108" d="100"/>
        </p:scale>
        <p:origin x="1832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Ádám Pintér" userId="d57f605b168a5d5a" providerId="LiveId" clId="{45092700-356A-1A47-BF4F-5F5DCD64159F}"/>
    <pc:docChg chg="modSld">
      <pc:chgData name="Ádám Pintér" userId="d57f605b168a5d5a" providerId="LiveId" clId="{45092700-356A-1A47-BF4F-5F5DCD64159F}" dt="2021-05-31T09:22:21.008" v="1" actId="18331"/>
      <pc:docMkLst>
        <pc:docMk/>
      </pc:docMkLst>
      <pc:sldChg chg="modSp">
        <pc:chgData name="Ádám Pintér" userId="d57f605b168a5d5a" providerId="LiveId" clId="{45092700-356A-1A47-BF4F-5F5DCD64159F}" dt="2021-05-31T09:22:21.008" v="1" actId="18331"/>
        <pc:sldMkLst>
          <pc:docMk/>
          <pc:sldMk cId="2339969040" sldId="262"/>
        </pc:sldMkLst>
        <pc:picChg chg="mod">
          <ac:chgData name="Ádám Pintér" userId="d57f605b168a5d5a" providerId="LiveId" clId="{45092700-356A-1A47-BF4F-5F5DCD64159F}" dt="2021-05-31T09:22:21.008" v="1" actId="18331"/>
          <ac:picMkLst>
            <pc:docMk/>
            <pc:sldMk cId="2339969040" sldId="262"/>
            <ac:picMk id="1027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E3AE8B08-AF62-42C3-9D87-6284D56BDC15}" type="datetimeFigureOut">
              <a:rPr lang="hu-HU" smtClean="0"/>
              <a:t>2021. 05. 31.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BFF15C21-29EF-4085-B530-5EC52FC220B1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E8B08-AF62-42C3-9D87-6284D56BDC15}" type="datetimeFigureOut">
              <a:rPr lang="hu-HU" smtClean="0"/>
              <a:t>2021. 05. 31.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15C21-29EF-4085-B530-5EC52FC220B1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E8B08-AF62-42C3-9D87-6284D56BDC15}" type="datetimeFigureOut">
              <a:rPr lang="hu-HU" smtClean="0"/>
              <a:t>2021. 05. 31.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15C21-29EF-4085-B530-5EC52FC220B1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E8B08-AF62-42C3-9D87-6284D56BDC15}" type="datetimeFigureOut">
              <a:rPr lang="hu-HU" smtClean="0"/>
              <a:t>2021. 05. 31.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15C21-29EF-4085-B530-5EC52FC220B1}" type="slidenum">
              <a:rPr lang="hu-HU" smtClean="0"/>
              <a:t>‹#›</a:t>
            </a:fld>
            <a:endParaRPr lang="hu-H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E8B08-AF62-42C3-9D87-6284D56BDC15}" type="datetimeFigureOut">
              <a:rPr lang="hu-HU" smtClean="0"/>
              <a:t>2021. 05. 31.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15C21-29EF-4085-B530-5EC52FC220B1}" type="slidenum">
              <a:rPr lang="hu-HU" smtClean="0"/>
              <a:t>‹#›</a:t>
            </a:fld>
            <a:endParaRPr lang="hu-H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E8B08-AF62-42C3-9D87-6284D56BDC15}" type="datetimeFigureOut">
              <a:rPr lang="hu-HU" smtClean="0"/>
              <a:t>2021. 05. 31.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15C21-29EF-4085-B530-5EC52FC220B1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E8B08-AF62-42C3-9D87-6284D56BDC15}" type="datetimeFigureOut">
              <a:rPr lang="hu-HU" smtClean="0"/>
              <a:t>2021. 05. 31.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15C21-29EF-4085-B530-5EC52FC220B1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E3AE8B08-AF62-42C3-9D87-6284D56BDC15}" type="datetimeFigureOut">
              <a:rPr lang="hu-HU" smtClean="0"/>
              <a:t>2021. 05. 31.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BFF15C21-29EF-4085-B530-5EC52FC220B1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E3AE8B08-AF62-42C3-9D87-6284D56BDC15}" type="datetimeFigureOut">
              <a:rPr lang="hu-HU" smtClean="0"/>
              <a:t>2021. 05. 31.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BFF15C21-29EF-4085-B530-5EC52FC220B1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E8B08-AF62-42C3-9D87-6284D56BDC15}" type="datetimeFigureOut">
              <a:rPr lang="hu-HU" smtClean="0"/>
              <a:t>2021. 05. 31.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15C21-29EF-4085-B530-5EC52FC220B1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E8B08-AF62-42C3-9D87-6284D56BDC15}" type="datetimeFigureOut">
              <a:rPr lang="hu-HU" smtClean="0"/>
              <a:t>2021. 05. 31.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15C21-29EF-4085-B530-5EC52FC220B1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E3AE8B08-AF62-42C3-9D87-6284D56BDC15}" type="datetimeFigureOut">
              <a:rPr lang="hu-HU" smtClean="0"/>
              <a:t>2021. 05. 31.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FF15C21-29EF-4085-B530-5EC52FC220B1}" type="slidenum">
              <a:rPr lang="hu-HU" smtClean="0"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Vasárnapi Iskola Alapítvány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/>
              <a:t>Nemzeti Összetartozás Bizottsága</a:t>
            </a:r>
          </a:p>
          <a:p>
            <a:r>
              <a:rPr lang="hu-HU" dirty="0"/>
              <a:t>2021. május 27.</a:t>
            </a:r>
          </a:p>
          <a:p>
            <a:r>
              <a:rPr lang="hu-HU" dirty="0"/>
              <a:t>                                        </a:t>
            </a:r>
            <a:endParaRPr lang="hu-HU" dirty="0">
              <a:latin typeface="Magyar Script" panose="030B04020602050B04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6488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r>
              <a:rPr lang="hu-HU" dirty="0" err="1"/>
              <a:t>Tenke</a:t>
            </a:r>
            <a:endParaRPr lang="hu-HU" dirty="0"/>
          </a:p>
        </p:txBody>
      </p:sp>
      <p:sp>
        <p:nvSpPr>
          <p:cNvPr id="3" name="Szövegdoboz 2"/>
          <p:cNvSpPr txBox="1"/>
          <p:nvPr/>
        </p:nvSpPr>
        <p:spPr>
          <a:xfrm>
            <a:off x="683568" y="2492896"/>
            <a:ext cx="777686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hu-HU" sz="4400" dirty="0">
                <a:latin typeface="+mj-lt"/>
                <a:ea typeface="+mj-ea"/>
                <a:cs typeface="+mj-cs"/>
              </a:rPr>
              <a:t>                   </a:t>
            </a:r>
            <a:r>
              <a:rPr lang="hu-HU" sz="4400" dirty="0" err="1">
                <a:latin typeface="+mj-lt"/>
                <a:ea typeface="+mj-ea"/>
                <a:cs typeface="+mj-cs"/>
              </a:rPr>
              <a:t>Régi-Új</a:t>
            </a:r>
            <a:endParaRPr lang="hu-HU" sz="4400" dirty="0">
              <a:latin typeface="+mj-lt"/>
              <a:ea typeface="+mj-ea"/>
              <a:cs typeface="+mj-cs"/>
            </a:endParaRPr>
          </a:p>
          <a:p>
            <a:pPr>
              <a:spcBef>
                <a:spcPct val="0"/>
              </a:spcBef>
            </a:pPr>
            <a:r>
              <a:rPr lang="hu-HU" sz="4400" dirty="0">
                <a:latin typeface="+mj-lt"/>
                <a:ea typeface="+mj-ea"/>
                <a:cs typeface="+mj-cs"/>
              </a:rPr>
              <a:t> </a:t>
            </a:r>
            <a:r>
              <a:rPr lang="hu-HU" sz="4400" dirty="0" err="1">
                <a:latin typeface="+mj-lt"/>
                <a:ea typeface="+mj-ea"/>
                <a:cs typeface="+mj-cs"/>
              </a:rPr>
              <a:t>-Megyasszai</a:t>
            </a:r>
            <a:r>
              <a:rPr lang="hu-HU" sz="4400" dirty="0">
                <a:latin typeface="+mj-lt"/>
                <a:ea typeface="+mj-ea"/>
                <a:cs typeface="+mj-cs"/>
              </a:rPr>
              <a:t> Attila</a:t>
            </a:r>
          </a:p>
          <a:p>
            <a:pPr>
              <a:spcBef>
                <a:spcPct val="0"/>
              </a:spcBef>
            </a:pPr>
            <a:r>
              <a:rPr lang="hu-HU" sz="4400" dirty="0">
                <a:latin typeface="+mj-lt"/>
                <a:ea typeface="+mj-ea"/>
                <a:cs typeface="+mj-cs"/>
              </a:rPr>
              <a:t>  </a:t>
            </a:r>
            <a:r>
              <a:rPr lang="hu-HU" sz="3200" dirty="0">
                <a:latin typeface="+mj-lt"/>
                <a:ea typeface="+mj-ea"/>
                <a:cs typeface="+mj-cs"/>
              </a:rPr>
              <a:t>(</a:t>
            </a:r>
            <a:r>
              <a:rPr lang="hu-HU" sz="3200" dirty="0" err="1">
                <a:latin typeface="+mj-lt"/>
                <a:ea typeface="+mj-ea"/>
                <a:cs typeface="+mj-cs"/>
              </a:rPr>
              <a:t>tenkei</a:t>
            </a:r>
            <a:r>
              <a:rPr lang="hu-HU" sz="3200" dirty="0">
                <a:latin typeface="+mj-lt"/>
                <a:ea typeface="+mj-ea"/>
                <a:cs typeface="+mj-cs"/>
              </a:rPr>
              <a:t> református lelkész)</a:t>
            </a:r>
          </a:p>
          <a:p>
            <a:pPr>
              <a:spcBef>
                <a:spcPct val="0"/>
              </a:spcBef>
            </a:pPr>
            <a:r>
              <a:rPr lang="hu-HU" sz="4400" dirty="0">
                <a:latin typeface="+mj-lt"/>
                <a:ea typeface="+mj-ea"/>
                <a:cs typeface="+mj-cs"/>
              </a:rPr>
              <a:t> </a:t>
            </a:r>
            <a:r>
              <a:rPr lang="hu-HU" sz="4400" dirty="0" err="1">
                <a:latin typeface="+mj-lt"/>
                <a:ea typeface="+mj-ea"/>
                <a:cs typeface="+mj-cs"/>
              </a:rPr>
              <a:t>-Bartáné</a:t>
            </a:r>
            <a:r>
              <a:rPr lang="hu-HU" sz="4400" dirty="0">
                <a:latin typeface="+mj-lt"/>
                <a:ea typeface="+mj-ea"/>
                <a:cs typeface="+mj-cs"/>
              </a:rPr>
              <a:t> Kovács Aliz Mária</a:t>
            </a:r>
          </a:p>
          <a:p>
            <a:pPr>
              <a:spcBef>
                <a:spcPct val="0"/>
              </a:spcBef>
            </a:pPr>
            <a:r>
              <a:rPr lang="hu-HU" sz="4400" dirty="0">
                <a:latin typeface="+mj-lt"/>
                <a:ea typeface="+mj-ea"/>
                <a:cs typeface="+mj-cs"/>
              </a:rPr>
              <a:t>  </a:t>
            </a:r>
            <a:r>
              <a:rPr lang="hu-HU" sz="3200" dirty="0">
                <a:latin typeface="+mj-lt"/>
                <a:ea typeface="+mj-ea"/>
                <a:cs typeface="+mj-cs"/>
              </a:rPr>
              <a:t>(</a:t>
            </a:r>
            <a:r>
              <a:rPr lang="hu-HU" sz="3200" dirty="0" err="1">
                <a:latin typeface="+mj-lt"/>
                <a:ea typeface="+mj-ea"/>
                <a:cs typeface="+mj-cs"/>
              </a:rPr>
              <a:t>tenkei</a:t>
            </a:r>
            <a:r>
              <a:rPr lang="hu-HU" sz="3200" dirty="0">
                <a:latin typeface="+mj-lt"/>
                <a:ea typeface="+mj-ea"/>
                <a:cs typeface="+mj-cs"/>
              </a:rPr>
              <a:t> tanító)</a:t>
            </a:r>
          </a:p>
        </p:txBody>
      </p:sp>
    </p:spTree>
    <p:extLst>
      <p:ext uri="{BB962C8B-B14F-4D97-AF65-F5344CB8AC3E}">
        <p14:creationId xmlns:p14="http://schemas.microsoft.com/office/powerpoint/2010/main" val="3979873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Berke Sándor és felesége Katinka nyugdíjba vonult.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9632" y="3697131"/>
            <a:ext cx="2937617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74456" y="1863725"/>
            <a:ext cx="238125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99690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él\Pictures\Ten\képek online alatt\sshot-2101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63654" y="3124737"/>
            <a:ext cx="2550635" cy="3112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2323386"/>
          </a:xfrm>
        </p:spPr>
        <p:txBody>
          <a:bodyPr>
            <a:normAutofit/>
          </a:bodyPr>
          <a:lstStyle/>
          <a:p>
            <a:r>
              <a:rPr lang="hu-HU" dirty="0"/>
              <a:t>        Az iskolai programok  alapítványunk segítségével valósultak meg</a:t>
            </a:r>
          </a:p>
        </p:txBody>
      </p:sp>
      <p:pic>
        <p:nvPicPr>
          <p:cNvPr id="1026" name="Picture 2" descr="C:\Users\Adél\Pictures\Ten\képek online alatt\159935793_532189477765365_5339231063828162141_n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6208" y="3501008"/>
            <a:ext cx="4863863" cy="2735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9637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Adél\Pictures\Ten\képek online alatt\sshot-210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619" y="2924944"/>
            <a:ext cx="5258530" cy="335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2050" name="Picture 2" descr="C:\Users\Adél\Pictures\Ten\képek online alatt\sshot-2098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4665" y="562038"/>
            <a:ext cx="4898969" cy="3010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2779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hu-HU" dirty="0" err="1"/>
              <a:t>Kisjenő-Erdőhegy</a:t>
            </a:r>
            <a:endParaRPr lang="hu-HU" dirty="0"/>
          </a:p>
        </p:txBody>
      </p:sp>
      <p:sp>
        <p:nvSpPr>
          <p:cNvPr id="3" name="Szövegdoboz 2"/>
          <p:cNvSpPr txBox="1"/>
          <p:nvPr/>
        </p:nvSpPr>
        <p:spPr>
          <a:xfrm>
            <a:off x="1475656" y="2492896"/>
            <a:ext cx="648072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3200" dirty="0"/>
              <a:t>Papp József  református lelkész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3200" dirty="0"/>
              <a:t>Közel 1000 fő  magyar a 9500 fős településen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3200" dirty="0"/>
              <a:t>15-20 gyermek munkáját sikerült támogatni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3200" u="sng" dirty="0"/>
              <a:t>Hajdú Enikő- új önkéntesünk</a:t>
            </a:r>
          </a:p>
        </p:txBody>
      </p:sp>
    </p:spTree>
    <p:extLst>
      <p:ext uri="{BB962C8B-B14F-4D97-AF65-F5344CB8AC3E}">
        <p14:creationId xmlns:p14="http://schemas.microsoft.com/office/powerpoint/2010/main" val="690264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Erdőhegyen a vallásórák után..</a:t>
            </a:r>
          </a:p>
        </p:txBody>
      </p:sp>
      <p:pic>
        <p:nvPicPr>
          <p:cNvPr id="4098" name="Picture 2" descr="C:\Users\Adél\Pictures\Ten\képek online alatt\182244141_906523463465380_8195722306241429414_n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576" y="2204864"/>
            <a:ext cx="2268252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él\Pictures\Ten\képek online alatt\181060178_785516479021408_6226358411532887274_n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661248" y="-15581067"/>
            <a:ext cx="8045074" cy="107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Adél\Pictures\Ten\képek online alatt\160279743_192610808917678_7443949232307013032_n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4168" y="2295874"/>
            <a:ext cx="2304256" cy="3941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Adél\Pictures\Ten\képek online alatt\180329017_240379177868854_644034857098429916_n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50589" y="2265364"/>
            <a:ext cx="3093853" cy="3971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16554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ADL~1\AppData\Local\Temp\Rar$DIa0.804\149858137_1080212339119946_7711938609657147463_n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8144" y="722020"/>
            <a:ext cx="2520280" cy="5590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DL~1\AppData\Local\Temp\Rar$DIa0.136\148830762_908283019907899_7177900747496535325_n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736971"/>
            <a:ext cx="4177425" cy="5589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ADL~1\AppData\Local\Temp\Rar$DIa0.039\149924161_883249272437350_615303575641220165_n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59221" y="767374"/>
            <a:ext cx="2529001" cy="5609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1216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dél\Pictures\Ten\képek online alatt\180208617_507720403939155_1605955042228327283_n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1640" y="908720"/>
            <a:ext cx="6264696" cy="4698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49475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727201" y="1196752"/>
            <a:ext cx="5723468" cy="2426273"/>
          </a:xfrm>
        </p:spPr>
        <p:txBody>
          <a:bodyPr>
            <a:normAutofit fontScale="90000"/>
          </a:bodyPr>
          <a:lstStyle/>
          <a:p>
            <a:br>
              <a:rPr lang="hu-HU" dirty="0"/>
            </a:br>
            <a:br>
              <a:rPr lang="hu-HU" dirty="0"/>
            </a:br>
            <a:br>
              <a:rPr lang="hu-HU" dirty="0"/>
            </a:br>
            <a:br>
              <a:rPr lang="hu-HU" dirty="0"/>
            </a:br>
            <a:br>
              <a:rPr lang="hu-HU" dirty="0"/>
            </a:br>
            <a:br>
              <a:rPr lang="hu-HU" dirty="0"/>
            </a:br>
            <a:br>
              <a:rPr lang="hu-HU" dirty="0"/>
            </a:br>
            <a:br>
              <a:rPr lang="hu-HU" dirty="0"/>
            </a:br>
            <a:br>
              <a:rPr lang="hu-HU" dirty="0"/>
            </a:br>
            <a:br>
              <a:rPr lang="hu-HU" dirty="0"/>
            </a:br>
            <a:br>
              <a:rPr lang="hu-HU" dirty="0"/>
            </a:br>
            <a:br>
              <a:rPr lang="hu-HU" dirty="0"/>
            </a:br>
            <a:br>
              <a:rPr lang="hu-HU" dirty="0"/>
            </a:br>
            <a:br>
              <a:rPr lang="hu-HU" dirty="0"/>
            </a:br>
            <a:br>
              <a:rPr lang="hu-HU" dirty="0"/>
            </a:br>
            <a:br>
              <a:rPr lang="hu-HU" dirty="0"/>
            </a:br>
            <a:br>
              <a:rPr lang="hu-HU" dirty="0"/>
            </a:br>
            <a:br>
              <a:rPr lang="hu-HU" dirty="0"/>
            </a:br>
            <a:br>
              <a:rPr lang="hu-HU" dirty="0"/>
            </a:br>
            <a:br>
              <a:rPr lang="hu-HU" dirty="0"/>
            </a:br>
            <a:br>
              <a:rPr lang="hu-HU" dirty="0"/>
            </a:br>
            <a:br>
              <a:rPr lang="hu-HU" dirty="0"/>
            </a:br>
            <a:br>
              <a:rPr lang="hu-HU" dirty="0"/>
            </a:br>
            <a:br>
              <a:rPr lang="hu-HU" dirty="0"/>
            </a:br>
            <a:br>
              <a:rPr lang="hu-HU" dirty="0"/>
            </a:br>
            <a:br>
              <a:rPr lang="hu-HU" dirty="0"/>
            </a:br>
            <a:br>
              <a:rPr lang="hu-HU" dirty="0"/>
            </a:br>
            <a:br>
              <a:rPr lang="hu-HU" dirty="0"/>
            </a:br>
            <a:br>
              <a:rPr lang="hu-HU" dirty="0"/>
            </a:br>
            <a:br>
              <a:rPr lang="hu-HU" dirty="0"/>
            </a:br>
            <a:br>
              <a:rPr lang="hu-HU" dirty="0"/>
            </a:br>
            <a:br>
              <a:rPr lang="hu-HU" dirty="0"/>
            </a:br>
            <a:br>
              <a:rPr lang="hu-HU" dirty="0"/>
            </a:br>
            <a:br>
              <a:rPr lang="hu-HU" dirty="0"/>
            </a:br>
            <a:br>
              <a:rPr lang="hu-HU" dirty="0"/>
            </a:br>
            <a:br>
              <a:rPr lang="hu-HU" dirty="0"/>
            </a:br>
            <a:br>
              <a:rPr lang="hu-HU" dirty="0"/>
            </a:br>
            <a:br>
              <a:rPr lang="hu-HU" dirty="0"/>
            </a:br>
            <a:br>
              <a:rPr lang="hu-HU" dirty="0"/>
            </a:br>
            <a:br>
              <a:rPr lang="hu-HU" dirty="0"/>
            </a:br>
            <a:r>
              <a:rPr lang="hu-HU" dirty="0"/>
              <a:t>Köszönjük a figyelmet!</a:t>
            </a:r>
            <a:br>
              <a:rPr lang="hu-HU" dirty="0"/>
            </a:br>
            <a:r>
              <a:rPr lang="hu-HU" sz="3100" dirty="0">
                <a:latin typeface="Magyar Script" panose="030B04020602050B0404" pitchFamily="66" charset="0"/>
              </a:rPr>
              <a:t>Sándor Gézáné</a:t>
            </a:r>
            <a:br>
              <a:rPr lang="hu-HU" dirty="0"/>
            </a:b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/>
              <a:t>”Aki nem tudja honnan jött, az azt se tudja hová megy!”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6994491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ajzszög">
  <a:themeElements>
    <a:clrScheme name="Rajzszög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Rajzszög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ajzszög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226</TotalTime>
  <Words>141</Words>
  <Application>Microsoft Macintosh PowerPoint</Application>
  <PresentationFormat>Diavetítés a képernyőre (4:3 oldalarány)</PresentationFormat>
  <Paragraphs>20</Paragraphs>
  <Slides>10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10</vt:i4>
      </vt:variant>
    </vt:vector>
  </HeadingPairs>
  <TitlesOfParts>
    <vt:vector size="17" baseType="lpstr">
      <vt:lpstr>Brush Script MT</vt:lpstr>
      <vt:lpstr>Arial</vt:lpstr>
      <vt:lpstr>Constantia</vt:lpstr>
      <vt:lpstr>Franklin Gothic Book</vt:lpstr>
      <vt:lpstr>Magyar Script</vt:lpstr>
      <vt:lpstr>Rage Italic</vt:lpstr>
      <vt:lpstr>Rajzszög</vt:lpstr>
      <vt:lpstr>Vasárnapi Iskola Alapítvány</vt:lpstr>
      <vt:lpstr>Tenke</vt:lpstr>
      <vt:lpstr>Berke Sándor és felesége Katinka nyugdíjba vonult.</vt:lpstr>
      <vt:lpstr>        Az iskolai programok  alapítványunk segítségével valósultak meg</vt:lpstr>
      <vt:lpstr>PowerPoint-bemutató</vt:lpstr>
      <vt:lpstr>Kisjenő-Erdőhegy</vt:lpstr>
      <vt:lpstr>Erdőhegyen a vallásórák után..</vt:lpstr>
      <vt:lpstr>PowerPoint-bemutató</vt:lpstr>
      <vt:lpstr>PowerPoint-bemutató</vt:lpstr>
      <vt:lpstr>                                        Köszönjük a figyelmet! Sándor Gézáné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Vasárnapi Iskola Alapítvány</dc:title>
  <dc:creator>Adél</dc:creator>
  <cp:lastModifiedBy>Pintér Ádám</cp:lastModifiedBy>
  <cp:revision>13</cp:revision>
  <dcterms:created xsi:type="dcterms:W3CDTF">2021-05-26T17:15:56Z</dcterms:created>
  <dcterms:modified xsi:type="dcterms:W3CDTF">2021-05-31T09:22:21Z</dcterms:modified>
</cp:coreProperties>
</file>